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4"/>
  </p:sldMasterIdLst>
  <p:notesMasterIdLst>
    <p:notesMasterId r:id="rId6"/>
  </p:notesMasterIdLst>
  <p:handoutMasterIdLst>
    <p:handoutMasterId r:id="rId7"/>
  </p:handoutMasterIdLst>
  <p:sldIdLst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687"/>
    <a:srgbClr val="006579"/>
    <a:srgbClr val="007DBC"/>
    <a:srgbClr val="5F9BAF"/>
    <a:srgbClr val="1B0F77"/>
    <a:srgbClr val="017DBC"/>
    <a:srgbClr val="F2B032"/>
    <a:srgbClr val="AC1A2F"/>
    <a:srgbClr val="008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55ADB-5E19-4BFC-8B88-9CBD5EC35FD9}" v="9" dt="2025-06-17T13:38:48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/>
    <p:restoredTop sz="92381" autoAdjust="0"/>
  </p:normalViewPr>
  <p:slideViewPr>
    <p:cSldViewPr snapToGrid="0">
      <p:cViewPr varScale="1">
        <p:scale>
          <a:sx n="102" d="100"/>
          <a:sy n="102" d="100"/>
        </p:scale>
        <p:origin x="12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ECA728B-BBBD-2F49-8D48-6A685DB1E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0AFCEA-30A7-A54E-B5B3-9F3613818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D980-67C7-A048-BF5F-11A0603DAFA4}" type="datetimeFigureOut">
              <a:rPr lang="da-DK" smtClean="0"/>
              <a:t>19-06-2025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97F0A43-CA8A-9749-BDF5-9FED8E849E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C004DC-9028-6A4E-9105-224763D6D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014D1-0FAF-0945-8120-CECD5AC63A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31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FB8A-6AEF-B741-BE1A-B3CA04FB31A0}" type="datetimeFigureOut">
              <a:rPr lang="da-DK" smtClean="0"/>
              <a:t>19-06-2025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2B39-9F2A-0044-BCF7-0FA580AAD4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26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2B39-9F2A-0044-BCF7-0FA580AAD4A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96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hyperlink" Target="https://www.instagram.com/danske_vandvaerker/" TargetMode="External"/><Relationship Id="rId7" Type="http://schemas.openxmlformats.org/officeDocument/2006/relationships/hyperlink" Target="https://www.linkedin.com/company/danske-vandv%C3%A6rker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hyperlink" Target="https://www.facebook.com/danskevandvaerker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hyperlink" Target="https://twitter.com/DK_drikkevand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419857"/>
            <a:ext cx="7890239" cy="2258567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4" y="3865942"/>
            <a:ext cx="7890239" cy="861420"/>
          </a:xfrm>
        </p:spPr>
        <p:txBody>
          <a:bodyPr anchor="t">
            <a:no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46CB350-5284-0249-B046-F28A83770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60992" y="455071"/>
            <a:ext cx="2438400" cy="78205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06E9F3C-9087-D643-A861-ECE33F5DF8BA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dato 2">
            <a:extLst>
              <a:ext uri="{FF2B5EF4-FFF2-40B4-BE49-F238E27FC236}">
                <a16:creationId xmlns:a16="http://schemas.microsoft.com/office/drawing/2014/main" id="{F82799A5-CAED-B94F-8F1F-0F699A19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1" name="Pladsholder til sidefod 3">
            <a:extLst>
              <a:ext uri="{FF2B5EF4-FFF2-40B4-BE49-F238E27FC236}">
                <a16:creationId xmlns:a16="http://schemas.microsoft.com/office/drawing/2014/main" id="{133BA8FC-D8AB-BF4E-B921-A8516A29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447359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10396" y="1468164"/>
            <a:ext cx="3473699" cy="1619146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66BD47A6-B4BD-AF4A-B342-A3433C34BC08}"/>
              </a:ext>
            </a:extLst>
          </p:cNvPr>
          <p:cNvCxnSpPr>
            <a:cxnSpLocks/>
          </p:cNvCxnSpPr>
          <p:nvPr userDrawn="1"/>
        </p:nvCxnSpPr>
        <p:spPr>
          <a:xfrm>
            <a:off x="4218199" y="1468419"/>
            <a:ext cx="0" cy="4236630"/>
          </a:xfrm>
          <a:prstGeom prst="line">
            <a:avLst/>
          </a:prstGeom>
          <a:ln w="12700" cmpd="sng">
            <a:solidFill>
              <a:srgbClr val="017DB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F1269108-13F3-C04F-9B40-5A361A17ABB6}"/>
              </a:ext>
            </a:extLst>
          </p:cNvPr>
          <p:cNvCxnSpPr>
            <a:cxnSpLocks/>
          </p:cNvCxnSpPr>
          <p:nvPr userDrawn="1"/>
        </p:nvCxnSpPr>
        <p:spPr>
          <a:xfrm>
            <a:off x="8160107" y="1468164"/>
            <a:ext cx="0" cy="4194128"/>
          </a:xfrm>
          <a:prstGeom prst="line">
            <a:avLst/>
          </a:prstGeom>
          <a:ln w="12700" cmpd="sng">
            <a:solidFill>
              <a:srgbClr val="017DB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0702D1F-D94A-3D42-BF8F-480912FD50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0397" y="3200096"/>
            <a:ext cx="3463311" cy="8550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rgbClr val="017D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518AC63-4520-5748-8034-389AB04C86B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11033" y="4167951"/>
            <a:ext cx="3459886" cy="1494341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8CA1469E-1FB0-234B-A876-76274E4D463E}"/>
              </a:ext>
            </a:extLst>
          </p:cNvPr>
          <p:cNvSpPr>
            <a:spLocks noGrp="1" noChangeAspect="1"/>
          </p:cNvSpPr>
          <p:nvPr>
            <p:ph type="pic" idx="23"/>
          </p:nvPr>
        </p:nvSpPr>
        <p:spPr>
          <a:xfrm>
            <a:off x="4438666" y="1474486"/>
            <a:ext cx="3473699" cy="1619146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5BDB926-3D38-0346-B115-A123372200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38667" y="3206418"/>
            <a:ext cx="3463311" cy="8550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rgbClr val="017D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8F3D718-DD86-654D-9844-D2FD4EA9A872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39303" y="4174273"/>
            <a:ext cx="3459886" cy="1494341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1D71A3C5-0CA3-F44E-891A-45D35023E41C}"/>
              </a:ext>
            </a:extLst>
          </p:cNvPr>
          <p:cNvSpPr>
            <a:spLocks noGrp="1" noChangeAspect="1"/>
          </p:cNvSpPr>
          <p:nvPr>
            <p:ph type="pic" idx="26"/>
          </p:nvPr>
        </p:nvSpPr>
        <p:spPr>
          <a:xfrm>
            <a:off x="8407850" y="1468164"/>
            <a:ext cx="3473699" cy="1619146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94CC0BA-CF09-8D48-86AE-DF4A2C3556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07851" y="3200096"/>
            <a:ext cx="3463311" cy="855069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rgbClr val="017D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60DF150B-103C-7D44-95C1-601F70DBCDF8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408487" y="4167951"/>
            <a:ext cx="3459886" cy="1494341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C205C9-6276-634C-B87F-95F4475D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07433"/>
            <a:ext cx="7268288" cy="739448"/>
          </a:xfrm>
        </p:spPr>
        <p:txBody>
          <a:bodyPr anchor="t" anchorCtr="0"/>
          <a:lstStyle>
            <a:lvl1pPr algn="l">
              <a:defRPr sz="2800" b="0">
                <a:solidFill>
                  <a:srgbClr val="017D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A9C3AAE2-36DE-A64D-B3E3-84B0B52CCD15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8"/>
            <a:ext cx="0" cy="6806423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dato 2">
            <a:extLst>
              <a:ext uri="{FF2B5EF4-FFF2-40B4-BE49-F238E27FC236}">
                <a16:creationId xmlns:a16="http://schemas.microsoft.com/office/drawing/2014/main" id="{D7DD3472-AF59-C44F-9A53-F516B916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9" name="Pladsholder til sidefod 3">
            <a:extLst>
              <a:ext uri="{FF2B5EF4-FFF2-40B4-BE49-F238E27FC236}">
                <a16:creationId xmlns:a16="http://schemas.microsoft.com/office/drawing/2014/main" id="{6BC81468-2D54-2E41-9F9D-E1C0F01B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134880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A8A26C2B-8CB9-1D48-B563-CAF1FAE4AA9F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7"/>
            <a:ext cx="12106656" cy="0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dsholder til dato 2">
            <a:extLst>
              <a:ext uri="{FF2B5EF4-FFF2-40B4-BE49-F238E27FC236}">
                <a16:creationId xmlns:a16="http://schemas.microsoft.com/office/drawing/2014/main" id="{526AC7E7-FAC8-3B42-956E-CF7E72C6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C83B28EC-415F-814E-AC43-68AA6291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128758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65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1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174A715-1F41-A540-890E-BB64FFEF1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634"/>
            <a:ext cx="11083636" cy="55147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9C2B51-A399-7946-99B4-BC4C158A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BBB639-1EF2-C244-9D4D-03A5033C02EE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574402" y="3819952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CA2F5DF-002B-E743-8061-1ABCEDE5155D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2379685" y="3200136"/>
            <a:ext cx="1067922" cy="8414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65A5FCA-6DC3-B54E-A686-D4139FBA55A9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069929" y="2635071"/>
            <a:ext cx="1067922" cy="8414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EFC13-E399-9647-882B-30AD31AFC386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5562039" y="1989537"/>
            <a:ext cx="1067922" cy="8414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9DAB7C9-AAA5-1B4C-AE11-703A31DEFEA6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7153079" y="1426987"/>
            <a:ext cx="1067922" cy="8414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1C4622B-6333-9944-8BA6-392D61EEEC89}"/>
              </a:ext>
            </a:extLst>
          </p:cNvPr>
          <p:cNvSpPr>
            <a:spLocks noGrp="1" noChangeAspect="1"/>
          </p:cNvSpPr>
          <p:nvPr>
            <p:ph type="pic" idx="23"/>
          </p:nvPr>
        </p:nvSpPr>
        <p:spPr>
          <a:xfrm>
            <a:off x="8829041" y="819658"/>
            <a:ext cx="1067922" cy="84141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E70ED0-60E8-4B4A-BEEA-3CE79C21E0DD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325938" y="3100261"/>
            <a:ext cx="1777258" cy="2888366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972DB-8846-B941-B156-B6247E78E13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42260" y="3724552"/>
            <a:ext cx="1777258" cy="2888366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6B4DAB7-6F29-1D46-803D-4BAF9A2928A1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081770" y="4253349"/>
            <a:ext cx="1476412" cy="2359569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43FD426-54BA-0346-A10C-87606B7E0F52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467094" y="4877220"/>
            <a:ext cx="1628906" cy="1735698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03534AD-9E36-EC41-8769-87FEB0E7371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689836" y="5576555"/>
            <a:ext cx="1777258" cy="1229867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52FE4B2-43F7-4541-82D6-6E46825A8600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277274" y="6046806"/>
            <a:ext cx="2328484" cy="811194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08CC7BDA-97FC-8E48-9B24-8A6D67F6FC2F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7"/>
            <a:ext cx="12106656" cy="0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plan_forlø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838B-5286-7043-8C1D-E4EC4466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8083574-8CD5-5844-8DAD-ECB612015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1877" y="1752786"/>
            <a:ext cx="10135109" cy="3968852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C9374D-BCDE-7844-87F7-506C510C0BCF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1461313" y="3545276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D3995ED-46CB-964E-BCAC-B2CD286B8608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2750392" y="3106514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976BB9D-B6DB-E948-8D45-8E5FCFBFD650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154077" y="3545276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ACB9382-7F11-C648-8B00-228D861AA54C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5468491" y="3106514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1F78C3E-9038-B345-80DD-42ADC1D9E3D5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6910673" y="3545276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03440A7-39D1-9C4F-B65B-95BDD175252B}"/>
              </a:ext>
            </a:extLst>
          </p:cNvPr>
          <p:cNvSpPr>
            <a:spLocks noGrp="1" noChangeAspect="1"/>
          </p:cNvSpPr>
          <p:nvPr>
            <p:ph type="pic" idx="23"/>
          </p:nvPr>
        </p:nvSpPr>
        <p:spPr>
          <a:xfrm>
            <a:off x="8352855" y="3106514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11B6FEB-7D79-8F42-A054-C3AB13D4072B}"/>
              </a:ext>
            </a:extLst>
          </p:cNvPr>
          <p:cNvSpPr>
            <a:spLocks noGrp="1" noChangeAspect="1"/>
          </p:cNvSpPr>
          <p:nvPr>
            <p:ph type="pic" idx="24"/>
          </p:nvPr>
        </p:nvSpPr>
        <p:spPr>
          <a:xfrm>
            <a:off x="9667269" y="3381446"/>
            <a:ext cx="1067923" cy="84141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FB2832A-8B91-1D4C-9772-680B124F80D1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7"/>
            <a:ext cx="12106656" cy="0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dato 2">
            <a:extLst>
              <a:ext uri="{FF2B5EF4-FFF2-40B4-BE49-F238E27FC236}">
                <a16:creationId xmlns:a16="http://schemas.microsoft.com/office/drawing/2014/main" id="{6A51E813-173E-E943-8D6B-B64A0C9C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6" name="Pladsholder til sidefod 3">
            <a:extLst>
              <a:ext uri="{FF2B5EF4-FFF2-40B4-BE49-F238E27FC236}">
                <a16:creationId xmlns:a16="http://schemas.microsoft.com/office/drawing/2014/main" id="{C4EB8690-2209-3C4F-A1B6-3C4958E1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129150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0587B-8269-E647-B418-5FFF6740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FE4AFF0-3E7A-9B4C-BE0C-927637D9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6188C5-0872-F847-A7A0-E9E7EDDC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Danske Vandværker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7FCDFA-E23B-F14B-9047-F40B5C184980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338665" y="3568927"/>
            <a:ext cx="2669675" cy="697050"/>
          </a:xfrm>
        </p:spPr>
        <p:txBody>
          <a:bodyPr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8CCFB0A-9AC8-E848-B4E9-1370D8250A9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581260" y="5570339"/>
            <a:ext cx="3082621" cy="697050"/>
          </a:xfrm>
        </p:spPr>
        <p:txBody>
          <a:bodyPr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B4D5F9-5846-1E4A-A41C-98A1EBC92B0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853495" y="3830998"/>
            <a:ext cx="3189615" cy="697050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CADDEE-7ADD-574E-ACC4-2116D923CD72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3089" y="1623743"/>
            <a:ext cx="2705763" cy="697050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7D264D-2E92-594E-8334-D262B36B10AC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156178" y="5621247"/>
            <a:ext cx="3394635" cy="697050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C560E2C-72A0-664C-8D7B-D9C86E27EB94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977371" y="1741134"/>
            <a:ext cx="3153863" cy="697050"/>
          </a:xfrm>
        </p:spPr>
        <p:txBody>
          <a:bodyPr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E0691B84-8947-E442-85A0-C7CACC1CE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78856" y="1795836"/>
            <a:ext cx="4343090" cy="37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ugerdefineret layout">
    <p:bg>
      <p:bgPr>
        <a:solidFill>
          <a:srgbClr val="AC1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0B9DE1F-F620-5A4C-B24E-A29BB5DA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650587-7990-D04F-8AC4-DD5BDBC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30A252-3055-E04E-99AE-8A740717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1" y="1075037"/>
            <a:ext cx="5660075" cy="1729294"/>
          </a:xfrm>
        </p:spPr>
        <p:txBody>
          <a:bodyPr anchor="t">
            <a:noAutofit/>
          </a:bodyPr>
          <a:lstStyle>
            <a:lvl1pPr marL="0" indent="0" algn="l">
              <a:buNone/>
              <a:defRPr sz="36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FDFFEF39-059C-4743-B8B1-42879C58E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87AE28-C4B4-9944-B153-41359014BA18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6576848" y="2226638"/>
            <a:ext cx="4180511" cy="4105683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AD5D1EB-F9BE-8046-8BD6-889FE8CAA089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870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rugerdefineret layout">
    <p:bg>
      <p:bgPr>
        <a:solidFill>
          <a:srgbClr val="006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0B9DE1F-F620-5A4C-B24E-A29BB5DA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650587-7990-D04F-8AC4-DD5BDBC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30A252-3055-E04E-99AE-8A740717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1" y="1075037"/>
            <a:ext cx="5660075" cy="1729294"/>
          </a:xfrm>
        </p:spPr>
        <p:txBody>
          <a:bodyPr anchor="t">
            <a:noAutofit/>
          </a:bodyPr>
          <a:lstStyle>
            <a:lvl1pPr marL="0" indent="0" algn="l">
              <a:buNone/>
              <a:defRPr sz="36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FDFFEF39-059C-4743-B8B1-42879C58E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87AE28-C4B4-9944-B153-41359014BA18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6576848" y="2226638"/>
            <a:ext cx="4180511" cy="4105683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8C62275-D571-5947-9A18-1FC31C8B3B0C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6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rugerdefineret layout">
    <p:bg>
      <p:bgPr>
        <a:solidFill>
          <a:srgbClr val="F2B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0B9DE1F-F620-5A4C-B24E-A29BB5DA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650587-7990-D04F-8AC4-DD5BDBC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630A252-3055-E04E-99AE-8A740717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1" y="1075037"/>
            <a:ext cx="5660075" cy="1729294"/>
          </a:xfrm>
        </p:spPr>
        <p:txBody>
          <a:bodyPr anchor="t">
            <a:noAutofit/>
          </a:bodyPr>
          <a:lstStyle>
            <a:lvl1pPr marL="0" indent="0" algn="l">
              <a:buNone/>
              <a:defRPr sz="36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FDFFEF39-059C-4743-B8B1-42879C58E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687AE28-C4B4-9944-B153-41359014BA18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6576848" y="2226638"/>
            <a:ext cx="4180511" cy="4105683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9E970B6-0637-B740-86DC-A5D7EBDE4CFE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180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use_slide">
    <p:bg>
      <p:bgPr>
        <a:solidFill>
          <a:srgbClr val="008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334B0B-D4CA-EC4F-99FC-4A90298E8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65" y="1354199"/>
            <a:ext cx="10356669" cy="71712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341" y="1942911"/>
            <a:ext cx="5660075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54BEA5F-8338-AC4C-B6D9-BD088A0D3791}"/>
              </a:ext>
            </a:extLst>
          </p:cNvPr>
          <p:cNvSpPr txBox="1"/>
          <p:nvPr userDrawn="1"/>
        </p:nvSpPr>
        <p:spPr>
          <a:xfrm>
            <a:off x="401493" y="834915"/>
            <a:ext cx="21794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Pause</a:t>
            </a:r>
          </a:p>
        </p:txBody>
      </p:sp>
      <p:pic>
        <p:nvPicPr>
          <p:cNvPr id="13" name="Billede 12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04DF90E5-249F-4046-9466-01C1B4F57B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FA8F454-FC5F-6F4F-B304-C88E3E4BE6A5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833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med foto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90D45-6B5D-EF4F-A83E-846D1284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9" y="1328697"/>
            <a:ext cx="7890239" cy="166336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FD2D6BB-84AB-3E4C-8FDA-57701B2D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BE56821-7019-2442-82AB-C7FF236B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FF072A-197D-8C45-BE18-9925B127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2992058"/>
            <a:ext cx="7890239" cy="745055"/>
          </a:xfrm>
        </p:spPr>
        <p:txBody>
          <a:bodyPr anchor="t">
            <a:no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A50DD1-5AF2-EB49-A92A-AB9D97320426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7610518" y="2160377"/>
            <a:ext cx="4180511" cy="4105683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ACF2865-E739-4840-A9A5-5C6F999B1780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CB8E3F7-8444-04FE-4B20-06DF9FF28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60992" y="455071"/>
            <a:ext cx="2438400" cy="7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ak for i dag">
    <p:bg>
      <p:bgPr>
        <a:solidFill>
          <a:srgbClr val="125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538D67C5-CEF1-8B4B-B9A1-EDDF2D29E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8854" y="3485758"/>
            <a:ext cx="12616420" cy="5419625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1299EEF-9E3C-CD4E-B569-7F7B9B23A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1" y="1942911"/>
            <a:ext cx="5660075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36F9D59-BE6F-6D4D-8BAF-8C0A5A226CA8}"/>
              </a:ext>
            </a:extLst>
          </p:cNvPr>
          <p:cNvSpPr txBox="1"/>
          <p:nvPr userDrawn="1"/>
        </p:nvSpPr>
        <p:spPr>
          <a:xfrm>
            <a:off x="524341" y="834915"/>
            <a:ext cx="37085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Spørgsmål</a:t>
            </a:r>
          </a:p>
        </p:txBody>
      </p:sp>
      <p:pic>
        <p:nvPicPr>
          <p:cNvPr id="18" name="Billede 1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2F97024C-A17A-6244-B815-2BDA6BFEB0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7025" y="338783"/>
            <a:ext cx="1860010" cy="73625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80ED061-736E-C049-A27E-9C5CAAEB39E3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252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pørgsmål_ideer">
    <p:bg>
      <p:bgPr>
        <a:solidFill>
          <a:srgbClr val="006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E2AB630E-97F0-F44F-9C20-36B648936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196394"/>
            <a:ext cx="12192000" cy="5661606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A245CBF-BF23-7148-AF31-CA6994FD8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41" y="1942911"/>
            <a:ext cx="5660075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34FA9B2-A7B5-6946-BA1B-7AA5D90D52DB}"/>
              </a:ext>
            </a:extLst>
          </p:cNvPr>
          <p:cNvSpPr txBox="1"/>
          <p:nvPr userDrawn="1"/>
        </p:nvSpPr>
        <p:spPr>
          <a:xfrm>
            <a:off x="524341" y="834915"/>
            <a:ext cx="12999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</a:t>
            </a:r>
          </a:p>
        </p:txBody>
      </p:sp>
      <p:pic>
        <p:nvPicPr>
          <p:cNvPr id="16" name="Billede 15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8374C6B-26C0-8A46-B3BA-8C8C5AB7F9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E1668BC-0BAB-C144-87FB-40D5E1A4AA74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orkshop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376F79-62AC-1548-979B-AC2FB7041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714" t="-15960" r="-13822" b="7194"/>
          <a:stretch/>
        </p:blipFill>
        <p:spPr>
          <a:xfrm>
            <a:off x="0" y="2088515"/>
            <a:ext cx="12377038" cy="4769485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AF8DD40-7E0F-E245-92AC-168D5182E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1" y="1942911"/>
            <a:ext cx="5660075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DB9EBAA-BCAC-C845-8DA2-A0C3F7528906}"/>
              </a:ext>
            </a:extLst>
          </p:cNvPr>
          <p:cNvSpPr txBox="1"/>
          <p:nvPr userDrawn="1"/>
        </p:nvSpPr>
        <p:spPr>
          <a:xfrm>
            <a:off x="524341" y="834915"/>
            <a:ext cx="5343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Gruppearbejde</a:t>
            </a:r>
          </a:p>
        </p:txBody>
      </p:sp>
      <p:pic>
        <p:nvPicPr>
          <p:cNvPr id="18" name="Billede 1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56CCBB6D-5CBB-F34C-AB5E-64C81E2FAD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0113B1-7479-394F-95C5-E5A6B013EF01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269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Workshop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7AF8DD40-7E0F-E245-92AC-168D5182E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2" y="1942911"/>
            <a:ext cx="3759792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DB9EBAA-BCAC-C845-8DA2-A0C3F7528906}"/>
              </a:ext>
            </a:extLst>
          </p:cNvPr>
          <p:cNvSpPr txBox="1"/>
          <p:nvPr userDrawn="1"/>
        </p:nvSpPr>
        <p:spPr>
          <a:xfrm>
            <a:off x="524341" y="834915"/>
            <a:ext cx="24526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Øvelse</a:t>
            </a:r>
          </a:p>
        </p:txBody>
      </p:sp>
      <p:pic>
        <p:nvPicPr>
          <p:cNvPr id="18" name="Billede 1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56CCBB6D-5CBB-F34C-AB5E-64C81E2FA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0113B1-7479-394F-95C5-E5A6B013EF01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77ACC7-B928-204E-84A2-6191185FED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7309" y="1543115"/>
            <a:ext cx="6607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12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slide_med foto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90D45-6B5D-EF4F-A83E-846D1284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9" y="1328697"/>
            <a:ext cx="7890239" cy="166336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FD2D6BB-84AB-3E4C-8FDA-57701B2D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BE56821-7019-2442-82AB-C7FF236B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0CE87810-93D3-5548-A99F-24A1E565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0992" y="375046"/>
            <a:ext cx="2438400" cy="9652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6FF072A-197D-8C45-BE18-9925B127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2992058"/>
            <a:ext cx="7890239" cy="745055"/>
          </a:xfrm>
        </p:spPr>
        <p:txBody>
          <a:bodyPr anchor="t">
            <a:no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A50DD1-5AF2-EB49-A92A-AB9D97320426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7610518" y="2160377"/>
            <a:ext cx="4180511" cy="4105683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ACF2865-E739-4840-A9A5-5C6F999B1780}"/>
              </a:ext>
            </a:extLst>
          </p:cNvPr>
          <p:cNvSpPr/>
          <p:nvPr userDrawn="1"/>
        </p:nvSpPr>
        <p:spPr>
          <a:xfrm>
            <a:off x="-5171" y="13740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679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Workshop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8376F79-62AC-1548-979B-AC2FB7041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714" t="-15960" r="-13822" b="7194"/>
          <a:stretch/>
        </p:blipFill>
        <p:spPr>
          <a:xfrm>
            <a:off x="0" y="2088515"/>
            <a:ext cx="12377038" cy="4769485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AF8DD40-7E0F-E245-92AC-168D5182E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41" y="1942911"/>
            <a:ext cx="5660075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DB9EBAA-BCAC-C845-8DA2-A0C3F7528906}"/>
              </a:ext>
            </a:extLst>
          </p:cNvPr>
          <p:cNvSpPr txBox="1"/>
          <p:nvPr userDrawn="1"/>
        </p:nvSpPr>
        <p:spPr>
          <a:xfrm>
            <a:off x="524341" y="834915"/>
            <a:ext cx="5343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Gruppearbejde</a:t>
            </a:r>
          </a:p>
        </p:txBody>
      </p:sp>
      <p:pic>
        <p:nvPicPr>
          <p:cNvPr id="18" name="Billede 1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56CCBB6D-5CBB-F34C-AB5E-64C81E2FAD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382" y="338783"/>
            <a:ext cx="1860010" cy="73625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0113B1-7479-394F-95C5-E5A6B013EF01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798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108E88DC-B606-B64C-8530-5E7353F86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3289" y="223520"/>
            <a:ext cx="10244675" cy="72401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163531-726A-E743-8948-52E79E3AD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345667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6F303375-E659-7C4F-9A57-E11E72E5697B}"/>
              </a:ext>
            </a:extLst>
          </p:cNvPr>
          <p:cNvSpPr/>
          <p:nvPr userDrawn="1"/>
        </p:nvSpPr>
        <p:spPr>
          <a:xfrm>
            <a:off x="-5171" y="13740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680EDBEF-FDE9-3048-9417-ECC41F7E6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9969" y="1441104"/>
            <a:ext cx="6083168" cy="3286994"/>
          </a:xfrm>
          <a:prstGeom prst="rect">
            <a:avLst/>
          </a:prstGeom>
        </p:spPr>
      </p:pic>
      <p:pic>
        <p:nvPicPr>
          <p:cNvPr id="34" name="Pladsholder til indhold 15">
            <a:hlinkClick r:id="rId3"/>
            <a:extLst>
              <a:ext uri="{FF2B5EF4-FFF2-40B4-BE49-F238E27FC236}">
                <a16:creationId xmlns:a16="http://schemas.microsoft.com/office/drawing/2014/main" id="{36B5DCCF-E4EB-B44A-AB78-37FA137AA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722367" y="4885953"/>
            <a:ext cx="671270" cy="671270"/>
          </a:xfrm>
          <a:prstGeom prst="rect">
            <a:avLst/>
          </a:prstGeom>
        </p:spPr>
      </p:pic>
      <p:pic>
        <p:nvPicPr>
          <p:cNvPr id="36" name="Pladsholder til indhold 13">
            <a:hlinkClick r:id="rId5"/>
            <a:extLst>
              <a:ext uri="{FF2B5EF4-FFF2-40B4-BE49-F238E27FC236}">
                <a16:creationId xmlns:a16="http://schemas.microsoft.com/office/drawing/2014/main" id="{7B9DBD5B-8605-7C49-B6D9-F6C506B65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52610" y="4894081"/>
            <a:ext cx="671270" cy="671270"/>
          </a:xfrm>
          <a:prstGeom prst="rect">
            <a:avLst/>
          </a:prstGeom>
        </p:spPr>
      </p:pic>
      <p:pic>
        <p:nvPicPr>
          <p:cNvPr id="37" name="Billede 36">
            <a:hlinkClick r:id="rId7"/>
            <a:extLst>
              <a:ext uri="{FF2B5EF4-FFF2-40B4-BE49-F238E27FC236}">
                <a16:creationId xmlns:a16="http://schemas.microsoft.com/office/drawing/2014/main" id="{ECF74DB9-70B3-3745-B1AD-312DABAB041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942354" y="4876293"/>
            <a:ext cx="684000" cy="684000"/>
          </a:xfrm>
          <a:prstGeom prst="rect">
            <a:avLst/>
          </a:prstGeom>
        </p:spPr>
      </p:pic>
      <p:pic>
        <p:nvPicPr>
          <p:cNvPr id="38" name="Billede 37">
            <a:hlinkClick r:id="rId9"/>
            <a:extLst>
              <a:ext uri="{FF2B5EF4-FFF2-40B4-BE49-F238E27FC236}">
                <a16:creationId xmlns:a16="http://schemas.microsoft.com/office/drawing/2014/main" id="{F76F30CB-090C-9F44-829B-2C5FD7E1A15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819531" y="4876293"/>
            <a:ext cx="650104" cy="650104"/>
          </a:xfrm>
          <a:prstGeom prst="rect">
            <a:avLst/>
          </a:prstGeom>
        </p:spPr>
      </p:pic>
      <p:sp>
        <p:nvSpPr>
          <p:cNvPr id="40" name="Pladsholder til tekst 9">
            <a:extLst>
              <a:ext uri="{FF2B5EF4-FFF2-40B4-BE49-F238E27FC236}">
                <a16:creationId xmlns:a16="http://schemas.microsoft.com/office/drawing/2014/main" id="{0FA94347-B88F-F94C-990F-16D50A3832D3}"/>
              </a:ext>
            </a:extLst>
          </p:cNvPr>
          <p:cNvSpPr txBox="1">
            <a:spLocks/>
          </p:cNvSpPr>
          <p:nvPr userDrawn="1"/>
        </p:nvSpPr>
        <p:spPr>
          <a:xfrm>
            <a:off x="4678886" y="5607214"/>
            <a:ext cx="2403065" cy="54038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200" b="0" i="0" kern="1200">
                <a:solidFill>
                  <a:srgbClr val="017D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err="1">
                <a:ln>
                  <a:noFill/>
                </a:ln>
                <a:solidFill>
                  <a:srgbClr val="017D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DK_drikkevand</a:t>
            </a: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017D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Pladsholder til tekst 9">
            <a:extLst>
              <a:ext uri="{FF2B5EF4-FFF2-40B4-BE49-F238E27FC236}">
                <a16:creationId xmlns:a16="http://schemas.microsoft.com/office/drawing/2014/main" id="{47E3E534-C21B-D74F-ADFE-88348E9CA25B}"/>
              </a:ext>
            </a:extLst>
          </p:cNvPr>
          <p:cNvSpPr txBox="1">
            <a:spLocks/>
          </p:cNvSpPr>
          <p:nvPr userDrawn="1"/>
        </p:nvSpPr>
        <p:spPr>
          <a:xfrm>
            <a:off x="6356433" y="5607214"/>
            <a:ext cx="2403065" cy="54038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200" b="0" i="0" kern="1200">
                <a:solidFill>
                  <a:srgbClr val="017D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err="1">
                <a:ln>
                  <a:noFill/>
                </a:ln>
                <a:solidFill>
                  <a:srgbClr val="017D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danske_vandvaerker</a:t>
            </a: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017D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Pladsholder til tekst 9">
            <a:extLst>
              <a:ext uri="{FF2B5EF4-FFF2-40B4-BE49-F238E27FC236}">
                <a16:creationId xmlns:a16="http://schemas.microsoft.com/office/drawing/2014/main" id="{BBB4D41C-A027-2946-8DA5-751EA2710A57}"/>
              </a:ext>
            </a:extLst>
          </p:cNvPr>
          <p:cNvSpPr txBox="1">
            <a:spLocks/>
          </p:cNvSpPr>
          <p:nvPr userDrawn="1"/>
        </p:nvSpPr>
        <p:spPr>
          <a:xfrm>
            <a:off x="472665" y="5607214"/>
            <a:ext cx="2403065" cy="54038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200" b="0" i="0" kern="1200">
                <a:solidFill>
                  <a:srgbClr val="017D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err="1">
                <a:ln>
                  <a:noFill/>
                </a:ln>
                <a:solidFill>
                  <a:srgbClr val="017D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danskevandvaerker</a:t>
            </a:r>
            <a:endParaRPr kumimoji="0" lang="da-DK" sz="1500" b="0" i="0" u="none" strike="noStrike" kern="1200" cap="none" spc="0" normalizeH="0" baseline="0" noProof="0">
              <a:ln>
                <a:noFill/>
              </a:ln>
              <a:solidFill>
                <a:srgbClr val="017DB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Pladsholder til tekst 9">
            <a:extLst>
              <a:ext uri="{FF2B5EF4-FFF2-40B4-BE49-F238E27FC236}">
                <a16:creationId xmlns:a16="http://schemas.microsoft.com/office/drawing/2014/main" id="{A0D06209-EBB3-7941-A77D-606843201BB2}"/>
              </a:ext>
            </a:extLst>
          </p:cNvPr>
          <p:cNvSpPr txBox="1">
            <a:spLocks/>
          </p:cNvSpPr>
          <p:nvPr userDrawn="1"/>
        </p:nvSpPr>
        <p:spPr>
          <a:xfrm>
            <a:off x="2621055" y="5607214"/>
            <a:ext cx="2403065" cy="54038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200" b="0" i="0" kern="1200">
                <a:solidFill>
                  <a:srgbClr val="017D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>
                <a:ln>
                  <a:noFill/>
                </a:ln>
                <a:solidFill>
                  <a:srgbClr val="017D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danske-vandværker</a:t>
            </a:r>
          </a:p>
        </p:txBody>
      </p:sp>
      <p:pic>
        <p:nvPicPr>
          <p:cNvPr id="45" name="Pladsholder til indhold 13">
            <a:hlinkClick r:id="rId5"/>
            <a:extLst>
              <a:ext uri="{FF2B5EF4-FFF2-40B4-BE49-F238E27FC236}">
                <a16:creationId xmlns:a16="http://schemas.microsoft.com/office/drawing/2014/main" id="{FDE0C047-9094-484C-BDD9-3E45914C618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472665" y="1867629"/>
            <a:ext cx="671270" cy="671270"/>
          </a:xfrm>
          <a:prstGeom prst="rect">
            <a:avLst/>
          </a:prstGeom>
        </p:spPr>
      </p:pic>
      <p:pic>
        <p:nvPicPr>
          <p:cNvPr id="46" name="Pladsholder til indhold 13">
            <a:hlinkClick r:id="rId5"/>
            <a:extLst>
              <a:ext uri="{FF2B5EF4-FFF2-40B4-BE49-F238E27FC236}">
                <a16:creationId xmlns:a16="http://schemas.microsoft.com/office/drawing/2014/main" id="{6FCBBE1C-B91C-1645-9B0C-DF25935FA2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472665" y="2835975"/>
            <a:ext cx="671270" cy="671270"/>
          </a:xfrm>
          <a:prstGeom prst="rect">
            <a:avLst/>
          </a:prstGeom>
        </p:spPr>
      </p:pic>
      <p:pic>
        <p:nvPicPr>
          <p:cNvPr id="49" name="Billede 48">
            <a:hlinkClick r:id="rId7"/>
            <a:extLst>
              <a:ext uri="{FF2B5EF4-FFF2-40B4-BE49-F238E27FC236}">
                <a16:creationId xmlns:a16="http://schemas.microsoft.com/office/drawing/2014/main" id="{D973A307-508A-494F-903C-3627629E57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569187" y="4854225"/>
            <a:ext cx="684000" cy="684000"/>
          </a:xfrm>
          <a:prstGeom prst="rect">
            <a:avLst/>
          </a:prstGeom>
        </p:spPr>
      </p:pic>
      <p:sp>
        <p:nvSpPr>
          <p:cNvPr id="50" name="Pladsholder til tekst 9">
            <a:extLst>
              <a:ext uri="{FF2B5EF4-FFF2-40B4-BE49-F238E27FC236}">
                <a16:creationId xmlns:a16="http://schemas.microsoft.com/office/drawing/2014/main" id="{E5B38E2D-F39F-D440-9AC1-E59C6312AB04}"/>
              </a:ext>
            </a:extLst>
          </p:cNvPr>
          <p:cNvSpPr txBox="1">
            <a:spLocks/>
          </p:cNvSpPr>
          <p:nvPr userDrawn="1"/>
        </p:nvSpPr>
        <p:spPr>
          <a:xfrm>
            <a:off x="8277781" y="5607214"/>
            <a:ext cx="2403065" cy="54038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200" b="0" i="0" kern="1200">
                <a:solidFill>
                  <a:srgbClr val="017D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>
                <a:ln>
                  <a:noFill/>
                </a:ln>
                <a:solidFill>
                  <a:srgbClr val="017D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Danske Vandværker</a:t>
            </a:r>
          </a:p>
        </p:txBody>
      </p:sp>
      <p:sp>
        <p:nvSpPr>
          <p:cNvPr id="55" name="Pladsholder til tekst 9">
            <a:extLst>
              <a:ext uri="{FF2B5EF4-FFF2-40B4-BE49-F238E27FC236}">
                <a16:creationId xmlns:a16="http://schemas.microsoft.com/office/drawing/2014/main" id="{A0EA79E5-B3B7-8542-9C33-8B83C76E34AE}"/>
              </a:ext>
            </a:extLst>
          </p:cNvPr>
          <p:cNvSpPr txBox="1">
            <a:spLocks/>
          </p:cNvSpPr>
          <p:nvPr userDrawn="1"/>
        </p:nvSpPr>
        <p:spPr>
          <a:xfrm>
            <a:off x="1234270" y="2408835"/>
            <a:ext cx="2403065" cy="54038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200" b="0" i="0" kern="1200">
                <a:solidFill>
                  <a:srgbClr val="017DB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7DB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>
                <a:ln>
                  <a:noFill/>
                </a:ln>
                <a:solidFill>
                  <a:srgbClr val="017D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www.danskevv.dk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3E707312-A963-47B3-B923-B47A5DF2A3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2FDD80D8-5EAF-49B7-B252-49F8E1FFA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Danske Vandværker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6ECA262-31AB-4F13-A79D-FAF9ECC087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3676F0-9DA8-D647-9E20-B4626E3BA5F6}" type="slidenum">
              <a:rPr lang="da-DK" smtClean="0"/>
              <a:t>‹nr.›</a:t>
            </a:fld>
            <a:endParaRPr lang="da-DK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53075CC1-22C3-3E4E-96D9-9D1A1B1ABA8D}"/>
              </a:ext>
            </a:extLst>
          </p:cNvPr>
          <p:cNvSpPr txBox="1"/>
          <p:nvPr userDrawn="1"/>
        </p:nvSpPr>
        <p:spPr>
          <a:xfrm>
            <a:off x="512065" y="398006"/>
            <a:ext cx="508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>
                <a:solidFill>
                  <a:srgbClr val="007DBC"/>
                </a:solidFill>
              </a:rPr>
              <a:t>Følg Danske Vandværkers arbejde</a:t>
            </a:r>
            <a:endParaRPr lang="da-DK" sz="2800" b="0" i="0">
              <a:solidFill>
                <a:srgbClr val="007DB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E44633FD-2ECB-A442-AEE4-DD4E4E46AA7C}"/>
              </a:ext>
            </a:extLst>
          </p:cNvPr>
          <p:cNvSpPr txBox="1"/>
          <p:nvPr userDrawn="1"/>
        </p:nvSpPr>
        <p:spPr>
          <a:xfrm>
            <a:off x="1141872" y="1911835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/>
              <a:t>Hjemmeside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59C59E03-25B8-A043-AEA7-402E5E1ED379}"/>
              </a:ext>
            </a:extLst>
          </p:cNvPr>
          <p:cNvSpPr txBox="1"/>
          <p:nvPr userDrawn="1"/>
        </p:nvSpPr>
        <p:spPr>
          <a:xfrm>
            <a:off x="1233307" y="2960272"/>
            <a:ext cx="192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/>
              <a:t>Nyhedsbrev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40320283-C98B-A44F-B9BB-26E7504E319B}"/>
              </a:ext>
            </a:extLst>
          </p:cNvPr>
          <p:cNvSpPr txBox="1"/>
          <p:nvPr userDrawn="1"/>
        </p:nvSpPr>
        <p:spPr>
          <a:xfrm>
            <a:off x="472665" y="4268316"/>
            <a:ext cx="4718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/>
              <a:t>Sociale medier (brugernavn under logo)</a:t>
            </a:r>
            <a:endParaRPr lang="da-DK" sz="22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878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bomærk">
    <p:bg>
      <p:bgPr>
        <a:solidFill>
          <a:srgbClr val="017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59272-4226-604D-9D04-1DA749B4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9" y="1466022"/>
            <a:ext cx="5846234" cy="81119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195002-206F-3842-9A82-71EA08E6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C22E4C9-4456-8E41-B722-CF1D373D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1CFA93-7EE2-6F47-9119-82B003C4EBE3}"/>
              </a:ext>
            </a:extLst>
          </p:cNvPr>
          <p:cNvSpPr/>
          <p:nvPr userDrawn="1"/>
        </p:nvSpPr>
        <p:spPr>
          <a:xfrm>
            <a:off x="-5171" y="2191"/>
            <a:ext cx="12192000" cy="6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A7AAD79-05F8-A84E-979D-979A320E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412646" y="1738694"/>
            <a:ext cx="5846234" cy="7088912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A31E17D-7C67-7CF1-2F9D-1FA9B65C4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60992" y="455071"/>
            <a:ext cx="2438400" cy="7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dledning_program med 1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607433"/>
            <a:ext cx="7268288" cy="739448"/>
          </a:xfrm>
        </p:spPr>
        <p:txBody>
          <a:bodyPr anchor="t" anchorCtr="0"/>
          <a:lstStyle>
            <a:lvl1pPr algn="l">
              <a:defRPr sz="2800" b="0">
                <a:solidFill>
                  <a:srgbClr val="017D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255" y="1346880"/>
            <a:ext cx="4767065" cy="4673666"/>
          </a:xfrm>
          <a:effectLst/>
        </p:spPr>
        <p:txBody>
          <a:bodyPr anchor="t" anchorCtr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15938" y="1346882"/>
            <a:ext cx="6262807" cy="467366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F24C45C7-9ED6-A740-BF36-92CC31BDC0EC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7"/>
            <a:ext cx="12106656" cy="0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dsholder til dato 2">
            <a:extLst>
              <a:ext uri="{FF2B5EF4-FFF2-40B4-BE49-F238E27FC236}">
                <a16:creationId xmlns:a16="http://schemas.microsoft.com/office/drawing/2014/main" id="{17C820BC-EF86-B94A-A043-5AE28B1B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9" name="Pladsholder til sidefod 3">
            <a:extLst>
              <a:ext uri="{FF2B5EF4-FFF2-40B4-BE49-F238E27FC236}">
                <a16:creationId xmlns:a16="http://schemas.microsoft.com/office/drawing/2014/main" id="{85B9723F-9521-D54A-9277-B6465F2D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982001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79425" y="1346881"/>
            <a:ext cx="6233090" cy="4373305"/>
          </a:xfrm>
          <a:effectLst/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1909540A-5BBF-424E-B440-0DC3FDA0F9E9}"/>
              </a:ext>
            </a:extLst>
          </p:cNvPr>
          <p:cNvCxnSpPr>
            <a:cxnSpLocks/>
          </p:cNvCxnSpPr>
          <p:nvPr/>
        </p:nvCxnSpPr>
        <p:spPr>
          <a:xfrm>
            <a:off x="48768" y="51578"/>
            <a:ext cx="0" cy="6806423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D325D9D-7CEF-B74F-83BF-EB425896BB8C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7293281" y="1346881"/>
            <a:ext cx="2188099" cy="2006015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7401E98-627B-384C-9B76-979F779CADB3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9639093" y="1346881"/>
            <a:ext cx="2188099" cy="2013381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AA9D5D0-BDF2-D04C-9CFC-7D35A6FEC91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639093" y="3505105"/>
            <a:ext cx="2188099" cy="20133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CD4DBE-1FD9-5C41-8DEB-AADCD532081F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7293281" y="3505105"/>
            <a:ext cx="2188099" cy="20133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CA1E1FD-47A0-D847-8EE2-A80BEFBF0762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8"/>
            <a:ext cx="0" cy="6806423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62D07AA-9F36-F940-9BD4-DCFA6FE1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07433"/>
            <a:ext cx="7268288" cy="739448"/>
          </a:xfrm>
        </p:spPr>
        <p:txBody>
          <a:bodyPr anchor="t" anchorCtr="0"/>
          <a:lstStyle>
            <a:lvl1pPr algn="l">
              <a:defRPr sz="2800" b="0">
                <a:solidFill>
                  <a:srgbClr val="017D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15" name="Pladsholder til dato 2">
            <a:extLst>
              <a:ext uri="{FF2B5EF4-FFF2-40B4-BE49-F238E27FC236}">
                <a16:creationId xmlns:a16="http://schemas.microsoft.com/office/drawing/2014/main" id="{C6026F57-C587-064C-B2A4-5AD58227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20" name="Pladsholder til sidefod 3">
            <a:extLst>
              <a:ext uri="{FF2B5EF4-FFF2-40B4-BE49-F238E27FC236}">
                <a16:creationId xmlns:a16="http://schemas.microsoft.com/office/drawing/2014/main" id="{F0D0C6B2-BE54-3B4E-864D-62C8794D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258243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3" y="1346881"/>
            <a:ext cx="11099320" cy="466072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86E71F-0E77-CE46-BD52-05A40C22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13" y="611351"/>
            <a:ext cx="7995117" cy="739448"/>
          </a:xfrm>
        </p:spPr>
        <p:txBody>
          <a:bodyPr anchor="t" anchorCtr="0"/>
          <a:lstStyle>
            <a:lvl1pPr algn="l">
              <a:defRPr sz="2800" b="0">
                <a:solidFill>
                  <a:srgbClr val="017D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3224ED8B-214E-6D40-9B24-0796348D91B1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7"/>
            <a:ext cx="12106656" cy="0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ato 2">
            <a:extLst>
              <a:ext uri="{FF2B5EF4-FFF2-40B4-BE49-F238E27FC236}">
                <a16:creationId xmlns:a16="http://schemas.microsoft.com/office/drawing/2014/main" id="{9FA2A3A7-8E41-C547-9232-AC5ED7FA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2" name="Pladsholder til sidefod 3">
            <a:extLst>
              <a:ext uri="{FF2B5EF4-FFF2-40B4-BE49-F238E27FC236}">
                <a16:creationId xmlns:a16="http://schemas.microsoft.com/office/drawing/2014/main" id="{3DCCC563-7D2E-634D-AB6B-B88F63FD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357280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stol, møbel, tegneserie, computer&#10;&#10;Automatisk genereret beskrivelse">
            <a:extLst>
              <a:ext uri="{FF2B5EF4-FFF2-40B4-BE49-F238E27FC236}">
                <a16:creationId xmlns:a16="http://schemas.microsoft.com/office/drawing/2014/main" id="{37759C97-5D4F-99A6-EE44-94285ADAB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4029" y="4300091"/>
            <a:ext cx="3956809" cy="22989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113" y="1346881"/>
            <a:ext cx="7235127" cy="4660728"/>
          </a:xfrm>
        </p:spPr>
        <p:txBody>
          <a:bodyPr/>
          <a:lstStyle>
            <a:lvl1pPr marL="0" indent="0" algn="l" rtl="0" fontAlgn="base">
              <a:buFontTx/>
              <a:buNone/>
              <a:defRPr lang="da-DK" sz="22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algn="l" rtl="0" fontAlgn="base"/>
            <a:r>
              <a:rPr lang="da-DK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Det er vigtigt, at du holder dig ajour med nyeste aktuelle viden og regler, og opdaterer og supplerer din eksisterende viden indenfor vandforsyning.</a:t>
            </a:r>
            <a:r>
              <a:rPr lang="da-DK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da-DK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Vi tilbyder kurser og webinarer indenfor:</a:t>
            </a:r>
            <a:r>
              <a:rPr lang="da-DK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da-DK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Vandværksdrift og hygiejne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Bestyrelsesarbejde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Administrativt arbejde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Håndværkere og entreprenører</a:t>
            </a:r>
            <a:endParaRPr lang="da-DK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3224ED8B-214E-6D40-9B24-0796348D91B1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7"/>
            <a:ext cx="12106656" cy="0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ato 2">
            <a:extLst>
              <a:ext uri="{FF2B5EF4-FFF2-40B4-BE49-F238E27FC236}">
                <a16:creationId xmlns:a16="http://schemas.microsoft.com/office/drawing/2014/main" id="{9FA2A3A7-8E41-C547-9232-AC5ED7FA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2" name="Pladsholder til sidefod 3">
            <a:extLst>
              <a:ext uri="{FF2B5EF4-FFF2-40B4-BE49-F238E27FC236}">
                <a16:creationId xmlns:a16="http://schemas.microsoft.com/office/drawing/2014/main" id="{3DCCC563-7D2E-634D-AB6B-B88F63FD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  <p:pic>
        <p:nvPicPr>
          <p:cNvPr id="8" name="Picture 2" descr="Et billede, der indeholder mønster, sting, pixel, sort-hvid&#10;&#10;Beskrivelsen er genereret automatisk">
            <a:extLst>
              <a:ext uri="{FF2B5EF4-FFF2-40B4-BE49-F238E27FC236}">
                <a16:creationId xmlns:a16="http://schemas.microsoft.com/office/drawing/2014/main" id="{C0EF6AF7-AF76-7EC5-649A-02CEB8286E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02" y="1346881"/>
            <a:ext cx="3816349" cy="35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EE051B0-5D98-09EB-8EA3-D3E7CA544752}"/>
              </a:ext>
            </a:extLst>
          </p:cNvPr>
          <p:cNvSpPr txBox="1"/>
          <p:nvPr userDrawn="1"/>
        </p:nvSpPr>
        <p:spPr>
          <a:xfrm>
            <a:off x="8209965" y="471089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a-DK" sz="1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Scan QR-koden og læs mere på: </a:t>
            </a:r>
            <a:br>
              <a:rPr lang="da-DK" sz="1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</a:br>
            <a:r>
              <a:rPr lang="da-DK" sz="1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Danskevv.dk &gt; arrangementer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da-DK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da-DK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da-DK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da-DK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da-DK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da-DK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944A256-3AB3-30B2-C3F5-BC0281914938}"/>
              </a:ext>
            </a:extLst>
          </p:cNvPr>
          <p:cNvSpPr txBox="1"/>
          <p:nvPr userDrawn="1"/>
        </p:nvSpPr>
        <p:spPr>
          <a:xfrm>
            <a:off x="424180" y="595901"/>
            <a:ext cx="7167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0" i="0" u="none" strike="noStrike" dirty="0">
                <a:solidFill>
                  <a:srgbClr val="007DBC"/>
                </a:solidFill>
                <a:effectLst/>
                <a:latin typeface="Calibri" panose="020F0502020204030204" pitchFamily="34" charset="0"/>
              </a:rPr>
              <a:t>Hvornår har du sidst været på kursus?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72778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5" y="1346881"/>
            <a:ext cx="5332144" cy="4185243"/>
          </a:xfrm>
        </p:spPr>
        <p:txBody>
          <a:bodyPr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7254" y="1346880"/>
            <a:ext cx="5608808" cy="4185243"/>
          </a:xfrm>
        </p:spPr>
        <p:txBody>
          <a:bodyPr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B3665D-9006-394B-8E48-13D29972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07433"/>
            <a:ext cx="7268288" cy="739448"/>
          </a:xfrm>
        </p:spPr>
        <p:txBody>
          <a:bodyPr anchor="t" anchorCtr="0"/>
          <a:lstStyle>
            <a:lvl1pPr algn="l">
              <a:defRPr sz="2800" b="0">
                <a:solidFill>
                  <a:srgbClr val="017D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99C869D-DAF2-D147-8919-44AB5BAB4C57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8"/>
            <a:ext cx="0" cy="6806423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dato 2">
            <a:extLst>
              <a:ext uri="{FF2B5EF4-FFF2-40B4-BE49-F238E27FC236}">
                <a16:creationId xmlns:a16="http://schemas.microsoft.com/office/drawing/2014/main" id="{B011B48D-829A-6F41-B2BC-F77811B5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15" name="Pladsholder til sidefod 3">
            <a:extLst>
              <a:ext uri="{FF2B5EF4-FFF2-40B4-BE49-F238E27FC236}">
                <a16:creationId xmlns:a16="http://schemas.microsoft.com/office/drawing/2014/main" id="{F4DAB3DF-CEB9-A348-99DA-E934D2C9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299475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40180" y="1468419"/>
            <a:ext cx="3463311" cy="1171218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rgbClr val="017D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40816" y="2774181"/>
            <a:ext cx="3459886" cy="2888366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218199" y="1468419"/>
            <a:ext cx="0" cy="4236630"/>
          </a:xfrm>
          <a:prstGeom prst="line">
            <a:avLst/>
          </a:prstGeom>
          <a:ln w="12700" cmpd="sng">
            <a:solidFill>
              <a:srgbClr val="017DB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124482" y="1468164"/>
            <a:ext cx="0" cy="4194128"/>
          </a:xfrm>
          <a:prstGeom prst="line">
            <a:avLst/>
          </a:prstGeom>
          <a:ln w="12700" cmpd="sng">
            <a:solidFill>
              <a:srgbClr val="017DB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78771BA-721B-0D46-9399-A35B4E4D8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8028" y="1468164"/>
            <a:ext cx="3463312" cy="1171218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rgbClr val="017D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CA3C537-0554-534B-9209-FD28938A8479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38665" y="2773926"/>
            <a:ext cx="3459886" cy="2888366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4C8EE11-E3F8-C94F-B487-FC43E740BF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035" y="1468164"/>
            <a:ext cx="3463311" cy="1171218"/>
          </a:xfrm>
        </p:spPr>
        <p:txBody>
          <a:bodyPr anchor="t" anchorCtr="0">
            <a:noAutofit/>
          </a:bodyPr>
          <a:lstStyle>
            <a:lvl1pPr marL="0" indent="0">
              <a:buNone/>
              <a:defRPr sz="2200" b="0">
                <a:solidFill>
                  <a:srgbClr val="017D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6716AE6-5706-4F41-B265-DC54BEACF8F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24671" y="2773926"/>
            <a:ext cx="3459886" cy="2888366"/>
          </a:xfrm>
        </p:spPr>
        <p:txBody>
          <a:bodyPr anchor="t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1B5C3AB-30C5-854A-B95F-60599C2A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07433"/>
            <a:ext cx="7268288" cy="739448"/>
          </a:xfrm>
        </p:spPr>
        <p:txBody>
          <a:bodyPr anchor="t" anchorCtr="0"/>
          <a:lstStyle>
            <a:lvl1pPr algn="l">
              <a:defRPr sz="2800" b="0">
                <a:solidFill>
                  <a:srgbClr val="017D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7F995E86-9DAE-654E-A841-D18FAAD46162}"/>
              </a:ext>
            </a:extLst>
          </p:cNvPr>
          <p:cNvCxnSpPr>
            <a:cxnSpLocks/>
          </p:cNvCxnSpPr>
          <p:nvPr userDrawn="1"/>
        </p:nvCxnSpPr>
        <p:spPr>
          <a:xfrm>
            <a:off x="48768" y="51578"/>
            <a:ext cx="0" cy="6806423"/>
          </a:xfrm>
          <a:prstGeom prst="line">
            <a:avLst/>
          </a:prstGeom>
          <a:ln w="107950" cap="sq">
            <a:solidFill>
              <a:srgbClr val="017DBC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dato 2">
            <a:extLst>
              <a:ext uri="{FF2B5EF4-FFF2-40B4-BE49-F238E27FC236}">
                <a16:creationId xmlns:a16="http://schemas.microsoft.com/office/drawing/2014/main" id="{BDD2F5FA-E10C-6D4E-9D6F-8FF0C433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4118" y="6463130"/>
            <a:ext cx="1510236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27" name="Pladsholder til sidefod 3">
            <a:extLst>
              <a:ext uri="{FF2B5EF4-FFF2-40B4-BE49-F238E27FC236}">
                <a16:creationId xmlns:a16="http://schemas.microsoft.com/office/drawing/2014/main" id="{762EA222-67F8-A349-B11E-F77D01F3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5" y="6463130"/>
            <a:ext cx="1262053" cy="2717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Danske Vandværker</a:t>
            </a:r>
          </a:p>
        </p:txBody>
      </p:sp>
    </p:spTree>
    <p:extLst>
      <p:ext uri="{BB962C8B-B14F-4D97-AF65-F5344CB8AC3E}">
        <p14:creationId xmlns:p14="http://schemas.microsoft.com/office/powerpoint/2010/main" val="262932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4809" y="419100"/>
            <a:ext cx="9414382" cy="811194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5" y="1438657"/>
            <a:ext cx="11166414" cy="458114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4118" y="6463130"/>
            <a:ext cx="1510236" cy="271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065" y="6463130"/>
            <a:ext cx="4034342" cy="271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Danske Vandværker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1D69C0A-96FB-F444-83F5-D5B1B6C44531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10118034" y="414550"/>
            <a:ext cx="1689840" cy="541971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07933F-0C11-0E47-A364-AEBE3893A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527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76F0-9DA8-D647-9E20-B4626E3BA5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6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31" r:id="rId3"/>
    <p:sldLayoutId id="2147483705" r:id="rId4"/>
    <p:sldLayoutId id="2147483706" r:id="rId5"/>
    <p:sldLayoutId id="2147483707" r:id="rId6"/>
    <p:sldLayoutId id="2147483858" r:id="rId7"/>
    <p:sldLayoutId id="2147483708" r:id="rId8"/>
    <p:sldLayoutId id="2147483722" r:id="rId9"/>
    <p:sldLayoutId id="2147483723" r:id="rId10"/>
    <p:sldLayoutId id="2147483735" r:id="rId11"/>
    <p:sldLayoutId id="2147483763" r:id="rId12"/>
    <p:sldLayoutId id="2147483728" r:id="rId13"/>
    <p:sldLayoutId id="2147483729" r:id="rId14"/>
    <p:sldLayoutId id="2147483795" r:id="rId15"/>
    <p:sldLayoutId id="2147483732" r:id="rId16"/>
    <p:sldLayoutId id="2147483733" r:id="rId17"/>
    <p:sldLayoutId id="2147483734" r:id="rId18"/>
    <p:sldLayoutId id="2147483724" r:id="rId19"/>
    <p:sldLayoutId id="2147483725" r:id="rId20"/>
    <p:sldLayoutId id="2147483726" r:id="rId21"/>
    <p:sldLayoutId id="2147483727" r:id="rId22"/>
    <p:sldLayoutId id="2147483764" r:id="rId23"/>
    <p:sldLayoutId id="2147483791" r:id="rId24"/>
    <p:sldLayoutId id="2147483792" r:id="rId25"/>
    <p:sldLayoutId id="2147483856" r:id="rId26"/>
    <p:sldLayoutId id="2147483857" r:id="rId2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7DB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17DBC"/>
        </a:buClr>
        <a:buSzPct val="80000"/>
        <a:buFont typeface="Wingdings 3" charset="2"/>
        <a:buChar char="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rgbClr val="017DBC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17DBC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17DBC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17DBC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6">
            <a:extLst>
              <a:ext uri="{FF2B5EF4-FFF2-40B4-BE49-F238E27FC236}">
                <a16:creationId xmlns:a16="http://schemas.microsoft.com/office/drawing/2014/main" id="{819B652C-1787-3844-9556-6695ACFD3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492D7A1-03BC-42D7-A002-D979289A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31" y="133064"/>
            <a:ext cx="5904865" cy="672493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FB72DDD-45DA-C2DE-91A0-BF0BF1456636}"/>
              </a:ext>
            </a:extLst>
          </p:cNvPr>
          <p:cNvSpPr txBox="1"/>
          <p:nvPr/>
        </p:nvSpPr>
        <p:spPr>
          <a:xfrm>
            <a:off x="3475231" y="189059"/>
            <a:ext cx="5904865" cy="523220"/>
          </a:xfrm>
          <a:prstGeom prst="rect">
            <a:avLst/>
          </a:prstGeom>
          <a:solidFill>
            <a:srgbClr val="1256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800" b="0" i="1" dirty="0" err="1">
                <a:solidFill>
                  <a:schemeClr val="bg1"/>
                </a:solidFill>
                <a:latin typeface="Comic Sans MS" panose="030F0702030302020204" pitchFamily="66" charset="0"/>
                <a:cs typeface="Vijaya" panose="020B0502040204020203" pitchFamily="18" charset="0"/>
              </a:rPr>
              <a:t>Tilbagestrømssikring</a:t>
            </a:r>
            <a:r>
              <a:rPr lang="da-DK" sz="2800" b="0" i="1" dirty="0">
                <a:solidFill>
                  <a:schemeClr val="bg1"/>
                </a:solidFill>
                <a:latin typeface="Comic Sans MS" panose="030F0702030302020204" pitchFamily="66" charset="0"/>
                <a:cs typeface="Vijaya" panose="020B0502040204020203" pitchFamily="18" charset="0"/>
              </a:rPr>
              <a:t> (TBS)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54DE111-B123-4DB8-0D05-E900D44A8934}"/>
              </a:ext>
            </a:extLst>
          </p:cNvPr>
          <p:cNvSpPr txBox="1"/>
          <p:nvPr/>
        </p:nvSpPr>
        <p:spPr>
          <a:xfrm>
            <a:off x="4521759" y="3252438"/>
            <a:ext cx="36579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400" b="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5 minimums krav til TBS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6839A8-3421-B510-0A73-568BE4DC3FFD}"/>
              </a:ext>
            </a:extLst>
          </p:cNvPr>
          <p:cNvSpPr txBox="1"/>
          <p:nvPr/>
        </p:nvSpPr>
        <p:spPr>
          <a:xfrm>
            <a:off x="4686806" y="4694264"/>
            <a:ext cx="42939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Findes en d</a:t>
            </a:r>
            <a:r>
              <a:rPr lang="da-DK" sz="1400" b="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rifts- </a:t>
            </a:r>
            <a:r>
              <a:rPr lang="da-DK" sz="1400" b="0" i="1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og vedligeholdelsesmanual ?</a:t>
            </a:r>
            <a:endParaRPr lang="da-DK" sz="1400" b="0" i="1" dirty="0">
              <a:solidFill>
                <a:srgbClr val="002060"/>
              </a:solidFill>
              <a:latin typeface="Comic Sans MS" panose="030F0702030302020204" pitchFamily="66" charset="0"/>
              <a:cs typeface="Calibri Light" panose="020F030202020403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764E6BC-085B-5119-091E-7EE16FCE00CD}"/>
              </a:ext>
            </a:extLst>
          </p:cNvPr>
          <p:cNvSpPr txBox="1"/>
          <p:nvPr/>
        </p:nvSpPr>
        <p:spPr>
          <a:xfrm>
            <a:off x="4686807" y="5143667"/>
            <a:ext cx="43768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Sikres det at funktionen af </a:t>
            </a:r>
            <a:r>
              <a:rPr lang="da-DK" sz="1400" i="1" dirty="0" err="1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TBS’en</a:t>
            </a:r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 er opretholdt?</a:t>
            </a:r>
            <a:endParaRPr lang="da-DK" sz="1400" b="0" i="1" dirty="0">
              <a:solidFill>
                <a:srgbClr val="002060"/>
              </a:solidFill>
              <a:latin typeface="Comic Sans MS" panose="030F0702030302020204" pitchFamily="66" charset="0"/>
              <a:cs typeface="Calibri Light" panose="020F030202020403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92296FA-2A63-EBA6-68C1-F224C19D5CED}"/>
              </a:ext>
            </a:extLst>
          </p:cNvPr>
          <p:cNvSpPr txBox="1"/>
          <p:nvPr/>
        </p:nvSpPr>
        <p:spPr>
          <a:xfrm>
            <a:off x="4686805" y="5570061"/>
            <a:ext cx="42939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Sker vedligehold af </a:t>
            </a:r>
            <a:r>
              <a:rPr lang="da-DK" sz="1400" i="1" dirty="0" err="1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TBS’en</a:t>
            </a:r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 efter DS/EN 806-5 ?</a:t>
            </a:r>
            <a:endParaRPr lang="da-DK" sz="1400" b="0" i="1" dirty="0">
              <a:solidFill>
                <a:srgbClr val="002060"/>
              </a:solidFill>
              <a:latin typeface="Comic Sans MS" panose="030F0702030302020204" pitchFamily="66" charset="0"/>
              <a:cs typeface="Calibri Light" panose="020F030202020403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8F588F5-6372-AA06-0DC2-AE387189D379}"/>
              </a:ext>
            </a:extLst>
          </p:cNvPr>
          <p:cNvSpPr txBox="1"/>
          <p:nvPr/>
        </p:nvSpPr>
        <p:spPr>
          <a:xfrm>
            <a:off x="4686805" y="4282124"/>
            <a:ext cx="41959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Kender du sikringstypen på </a:t>
            </a:r>
            <a:r>
              <a:rPr lang="da-DK" sz="1400" i="1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din installation ?</a:t>
            </a:r>
            <a:endParaRPr lang="da-DK" sz="1400" b="0" i="1" dirty="0">
              <a:solidFill>
                <a:srgbClr val="002060"/>
              </a:solidFill>
              <a:latin typeface="Comic Sans MS" panose="030F0702030302020204" pitchFamily="66" charset="0"/>
              <a:cs typeface="Calibri Light" panose="020F030202020403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B385C50-6CFB-6017-38CD-05C640ECE43B}"/>
              </a:ext>
            </a:extLst>
          </p:cNvPr>
          <p:cNvSpPr txBox="1"/>
          <p:nvPr/>
        </p:nvSpPr>
        <p:spPr>
          <a:xfrm>
            <a:off x="4686805" y="6006683"/>
            <a:ext cx="37940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Foretages der årlig eftersyn af </a:t>
            </a:r>
            <a:r>
              <a:rPr lang="da-DK" sz="1400" i="1" dirty="0" err="1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TBS’en</a:t>
            </a:r>
            <a:r>
              <a:rPr lang="da-DK" sz="1400" i="1" dirty="0">
                <a:solidFill>
                  <a:srgbClr val="002060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 ?</a:t>
            </a:r>
            <a:endParaRPr lang="da-DK" sz="1400" b="0" i="1" dirty="0">
              <a:solidFill>
                <a:srgbClr val="002060"/>
              </a:solidFill>
              <a:latin typeface="Comic Sans MS" panose="030F0702030302020204" pitchFamily="66" charset="0"/>
              <a:cs typeface="Calibri Light" panose="020F030202020403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CB5BEDB-04A3-5D06-4941-24AC02CFCCE6}"/>
              </a:ext>
            </a:extLst>
          </p:cNvPr>
          <p:cNvSpPr txBox="1"/>
          <p:nvPr/>
        </p:nvSpPr>
        <p:spPr>
          <a:xfrm>
            <a:off x="3716173" y="788693"/>
            <a:ext cx="5468020" cy="1015663"/>
          </a:xfrm>
          <a:prstGeom prst="rect">
            <a:avLst/>
          </a:prstGeom>
          <a:solidFill>
            <a:srgbClr val="1256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6000" i="1" dirty="0">
                <a:solidFill>
                  <a:schemeClr val="bg1"/>
                </a:solidFill>
                <a:latin typeface="Comic Sans MS" panose="030F0702030302020204" pitchFamily="66" charset="0"/>
                <a:cs typeface="Vijaya" panose="020B0502040204020203" pitchFamily="18" charset="0"/>
              </a:rPr>
              <a:t>T</a:t>
            </a:r>
            <a:r>
              <a:rPr lang="da-DK" sz="6000" b="0" i="1" dirty="0">
                <a:solidFill>
                  <a:schemeClr val="bg1"/>
                </a:solidFill>
                <a:latin typeface="Comic Sans MS" panose="030F0702030302020204" pitchFamily="66" charset="0"/>
                <a:cs typeface="Vijaya" panose="020B0502040204020203" pitchFamily="18" charset="0"/>
              </a:rPr>
              <a:t>jekliste</a:t>
            </a:r>
          </a:p>
        </p:txBody>
      </p:sp>
    </p:spTree>
    <p:extLst>
      <p:ext uri="{BB962C8B-B14F-4D97-AF65-F5344CB8AC3E}">
        <p14:creationId xmlns:p14="http://schemas.microsoft.com/office/powerpoint/2010/main" val="1310825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nskeVandværkerApri2020">
  <a:themeElements>
    <a:clrScheme name="DVV2022">
      <a:dk1>
        <a:srgbClr val="000000"/>
      </a:dk1>
      <a:lt1>
        <a:srgbClr val="FFFFFF"/>
      </a:lt1>
      <a:dk2>
        <a:srgbClr val="007DBB"/>
      </a:dk2>
      <a:lt2>
        <a:srgbClr val="00A5BB"/>
      </a:lt2>
      <a:accent1>
        <a:srgbClr val="5E9BAE"/>
      </a:accent1>
      <a:accent2>
        <a:srgbClr val="006578"/>
      </a:accent2>
      <a:accent3>
        <a:srgbClr val="941D39"/>
      </a:accent3>
      <a:accent4>
        <a:srgbClr val="EF8100"/>
      </a:accent4>
      <a:accent5>
        <a:srgbClr val="F2AF32"/>
      </a:accent5>
      <a:accent6>
        <a:srgbClr val="F1436F"/>
      </a:accent6>
      <a:hlink>
        <a:srgbClr val="999900"/>
      </a:hlink>
      <a:folHlink>
        <a:srgbClr val="115686"/>
      </a:folHlink>
    </a:clrScheme>
    <a:fontScheme name="Danske Vandværk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6600" b="0" i="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B4FFE1A9-E17F-C14E-8370-B88A400D7701}" vid="{D05210BF-DD44-244F-B3C4-7CA963195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5448E3-0863-44D2-9B24-2669F17E354C}">
  <we:reference id="1790f9bf-750c-461d-8694-2dbb54e10992" version="4.0.0.5" store="EXCatalog" storeType="EXCatalog"/>
  <we:alternateReferences>
    <we:reference id="WA104381787" version="4.0.0.5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http://schemas.microsoft.com/sharepoint/v3" xsi:nil="true"/>
    <Dokindhold xmlns="http://schemas.microsoft.com/sharepoint/v3">Præsentation</Dokindhold>
    <Thumbnail xmlns="http://schemas.microsoft.com/sharepoint/v3" xsi:nil="true"/>
    <lcf76f155ced4ddcb4097134ff3c332f xmlns="8eb84139-9e57-4583-87cf-dd3473b5f938">
      <Terms xmlns="http://schemas.microsoft.com/office/infopath/2007/PartnerControls"/>
    </lcf76f155ced4ddcb4097134ff3c332f>
    <From xmlns="http://schemas.microsoft.com/sharepoint/v3" xsi:nil="true"/>
    <OriginalSubject xmlns="http://schemas.microsoft.com/sharepoint/v3">IBV</OriginalSubject>
    <TaxKeywordTaxHTField xmlns="a2eb0a43-16d4-4440-882d-e20f924294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Skabelon</TermName>
          <TermId xmlns="http://schemas.microsoft.com/office/infopath/2007/PartnerControls">91895d20-9226-4d15-a178-8523f6ed4147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26f70e36-9095-451e-a40f-ec893bee853c</TermId>
        </TermInfo>
      </Terms>
    </TaxKeywordTaxHTField>
    <Cc xmlns="http://schemas.microsoft.com/sharepoint/v3" xsi:nil="true"/>
    <TaxCatchAll xmlns="a2eb0a43-16d4-4440-882d-e20f92429446">
      <Value>43</Value>
      <Value>35</Value>
    </TaxCatchAll>
    <To xmlns="http://schemas.microsoft.com/sharepoint/v3" xsi:nil="true"/>
    <EmailDate xmlns="http://schemas.microsoft.com/sharepoint/v3" xsi:nil="true"/>
    <SharedWithUsers xmlns="a2eb0a43-16d4-4440-882d-e20f92429446">
      <UserInfo>
        <DisplayName>Klaus Lund</DisplayName>
        <AccountId>20</AccountId>
        <AccountType/>
      </UserInfo>
      <UserInfo>
        <DisplayName>Trine Lindhardt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0335E6539C34DA9B9D6CC16E51002" ma:contentTypeVersion="29" ma:contentTypeDescription="Opret et nyt dokument." ma:contentTypeScope="" ma:versionID="fd8038afb066e754694fedabea5c74cb">
  <xsd:schema xmlns:xsd="http://www.w3.org/2001/XMLSchema" xmlns:xs="http://www.w3.org/2001/XMLSchema" xmlns:p="http://schemas.microsoft.com/office/2006/metadata/properties" xmlns:ns1="http://schemas.microsoft.com/sharepoint/v3" xmlns:ns2="a2eb0a43-16d4-4440-882d-e20f92429446" xmlns:ns3="8eb84139-9e57-4583-87cf-dd3473b5f938" targetNamespace="http://schemas.microsoft.com/office/2006/metadata/properties" ma:root="true" ma:fieldsID="a9949235dee9f0940a59e70239d6ab61" ns1:_="" ns2:_="" ns3:_="">
    <xsd:import namespace="http://schemas.microsoft.com/sharepoint/v3"/>
    <xsd:import namespace="a2eb0a43-16d4-4440-882d-e20f92429446"/>
    <xsd:import namespace="8eb84139-9e57-4583-87cf-dd3473b5f938"/>
    <xsd:element name="properties">
      <xsd:complexType>
        <xsd:sequence>
          <xsd:element name="documentManagement">
            <xsd:complexType>
              <xsd:all>
                <xsd:element ref="ns1:OriginalSubject" minOccurs="0"/>
                <xsd:element ref="ns1:Thumbnail" minOccurs="0"/>
                <xsd:element ref="ns1:From" minOccurs="0"/>
                <xsd:element ref="ns1:TaxKeywordTaxHTField" minOccurs="0"/>
                <xsd:element ref="ns2:TaxKeywordTaxHTField" minOccurs="0"/>
                <xsd:element ref="ns2:TaxCatchAll" minOccurs="0"/>
                <xsd:element ref="ns1:To" minOccurs="0"/>
                <xsd:element ref="ns1:EmailDate" minOccurs="0"/>
                <xsd:element ref="ns1:Dokindhold" minOccurs="0"/>
                <xsd:element ref="ns1:Cc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riginalSubject" ma:index="8" nillable="true" ma:displayName="Emne" ma:description="OriginalSubject" ma:internalName="OriginalSubject">
      <xsd:simpleType>
        <xsd:restriction base="dms:Text"/>
      </xsd:simpleType>
    </xsd:element>
    <xsd:element name="Thumbnail" ma:index="9" nillable="true" ma:displayName="Thumbnail" ma:description="Thumbnail" ma:internalName="Thumbnail">
      <xsd:simpleType>
        <xsd:restriction base="dms:Text"/>
      </xsd:simpleType>
    </xsd:element>
    <xsd:element name="From" ma:index="10" nillable="true" ma:displayName="Afsender" ma:description="From" ma:internalName="From">
      <xsd:simpleType>
        <xsd:restriction base="dms:Text"/>
      </xsd:simpleType>
    </xsd:element>
    <xsd:element name="TaxKeywordTaxHTField" ma:index="11" nillable="true" ma:displayName="TaxKeywordTaxHTField" ma:hidden="true" ma:internalName="TaxKeywordTaxHTField">
      <xsd:simpleType>
        <xsd:restriction base="dms:Note"/>
      </xsd:simpleType>
    </xsd:element>
    <xsd:element name="To" ma:index="15" nillable="true" ma:displayName="Modtager" ma:description="To" ma:internalName="To">
      <xsd:simpleType>
        <xsd:restriction base="dms:Text"/>
      </xsd:simpleType>
    </xsd:element>
    <xsd:element name="EmailDate" ma:index="16" nillable="true" ma:displayName="E-mail dato" ma:description="EmailDate" ma:internalName="EmailDate">
      <xsd:simpleType>
        <xsd:restriction base="dms:Text"/>
      </xsd:simpleType>
    </xsd:element>
    <xsd:element name="Dokindhold" ma:index="17" nillable="true" ma:displayName="Dok.indhold" ma:description="Company Segment" ma:format="Dropdown" ma:internalName="Dokindhold">
      <xsd:simpleType>
        <xsd:restriction base="dms:Choice">
          <xsd:enumeration value="Referat"/>
          <xsd:enumeration value="Præsentation"/>
          <xsd:enumeration value="Dagsorden"/>
          <xsd:enumeration value="Besvarelse"/>
          <xsd:enumeration value="Bekræftelse"/>
          <xsd:enumeration value="Layout"/>
          <xsd:enumeration value="Andet"/>
        </xsd:restriction>
      </xsd:simpleType>
    </xsd:element>
    <xsd:element name="Cc" ma:index="18" nillable="true" ma:displayName="Cc" ma:description="Cc" ma:internalName="C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b0a43-16d4-4440-882d-e20f9242944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3" nillable="true" ma:taxonomy="true" ma:internalName="TaxKeywordTaxHTField0" ma:taxonomyFieldName="TaxKeyword" ma:displayName="Nøgleord" ma:readOnly="false" ma:default="" ma:fieldId="{23f27201-bee3-471e-b2e7-b64fd8b7ca38}" ma:taxonomyMulti="true" ma:sspId="a4779e0d-20ed-45e1-b7da-24c68ad628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954d7813-0819-4367-8504-926919c636ae}" ma:internalName="TaxCatchAll" ma:showField="CatchAllData" ma:web="a2eb0a43-16d4-4440-882d-e20f92429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84139-9e57-4583-87cf-dd3473b5f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Billedmærker" ma:readOnly="false" ma:fieldId="{5cf76f15-5ced-4ddc-b409-7134ff3c332f}" ma:taxonomyMulti="true" ma:sspId="a4779e0d-20ed-45e1-b7da-24c68ad628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68D01-7D26-4BB6-9EB4-803F0B1EFD99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011850d-cbb5-429d-a7a9-ab5eb10e04e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ACA9C4E-0EC6-43FD-ADD9-8FEB5FF2D75E}"/>
</file>

<file path=customXml/itemProps3.xml><?xml version="1.0" encoding="utf-8"?>
<ds:datastoreItem xmlns:ds="http://schemas.openxmlformats.org/officeDocument/2006/customXml" ds:itemID="{ABDB2CF0-4215-4C36-8D6E-C11823218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50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Segoe UI</vt:lpstr>
      <vt:lpstr>Wingdings 3</vt:lpstr>
      <vt:lpstr>DanskeVandværkerApri2020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Blak Villadsen</dc:creator>
  <cp:keywords>powerpoint; Skabelon</cp:keywords>
  <cp:lastModifiedBy>Mette Kingod</cp:lastModifiedBy>
  <cp:revision>3</cp:revision>
  <dcterms:created xsi:type="dcterms:W3CDTF">2025-06-13T09:29:28Z</dcterms:created>
  <dcterms:modified xsi:type="dcterms:W3CDTF">2025-06-19T11:23:40Z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0x0101001EA0335E6539C34DA9B9D6CC16E51002</vt:lpwstr>
  </property>
  <property fmtid="{D5CDD505-2E9C-101B-9397-08002B2CF9AE}" pid="3" name="Order">
    <vt:r8>30661800</vt:r8>
  </property>
  <property fmtid="{D5CDD505-2E9C-101B-9397-08002B2CF9AE}" pid="4" name="TaxKeyword">
    <vt:lpwstr>35;#Skabelon|91895d20-9226-4d15-a178-8523f6ed4147;#43;#powerpoint|26f70e36-9095-451e-a40f-ec893bee853c</vt:lpwstr>
  </property>
  <property fmtid="{D5CDD505-2E9C-101B-9397-08002B2CF9AE}" pid="5" name="FileAttachedFirstTime">
    <vt:lpwstr>Stine Cortzen (stc@danskevv.dk) 01-07-2022 13:46</vt:lpwstr>
  </property>
  <property fmtid="{D5CDD505-2E9C-101B-9397-08002B2CF9AE}" pid="6" name="FileAttachedLastTime">
    <vt:lpwstr>Stine Cortzen (stc@danskevv.dk) 16-12-2022 14:47</vt:lpwstr>
  </property>
  <property fmtid="{D5CDD505-2E9C-101B-9397-08002B2CF9AE}" pid="7" name="MediaServiceImageTags">
    <vt:lpwstr/>
  </property>
  <property fmtid="{D5CDD505-2E9C-101B-9397-08002B2CF9AE}" pid="8" name="OriginalSubject">
    <vt:lpwstr>IBV</vt:lpwstr>
  </property>
  <property fmtid="{D5CDD505-2E9C-101B-9397-08002B2CF9AE}" pid="9" name="Dokindhold">
    <vt:lpwstr>Præsentation</vt:lpwstr>
  </property>
  <property fmtid="{D5CDD505-2E9C-101B-9397-08002B2CF9AE}" pid="10" name="SharedWithUsers">
    <vt:lpwstr>20;#Klaus Lund;#27;#Trine Lindhardt</vt:lpwstr>
  </property>
  <property fmtid="{D5CDD505-2E9C-101B-9397-08002B2CF9AE}" pid="11" name="TaxCatchAll">
    <vt:lpwstr>10;#;#8;#</vt:lpwstr>
  </property>
  <property fmtid="{D5CDD505-2E9C-101B-9397-08002B2CF9AE}" pid="12" name="TaxKeywordTaxHTField0">
    <vt:lpwstr>Skabelon|91895d20-9226-4d15-a178-8523f6ed4147;powerpoint|26f70e36-9095-451e-a40f-ec893bee853c</vt:lpwstr>
  </property>
</Properties>
</file>